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54875" cy="10385425"/>
  <p:notesSz cx="6797675" cy="9928225"/>
  <p:defaultTextStyle>
    <a:defPPr>
      <a:defRPr lang="fr-FR"/>
    </a:defPPr>
    <a:lvl1pPr marL="0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71">
          <p15:clr>
            <a:srgbClr val="A4A3A4"/>
          </p15:clr>
        </p15:guide>
        <p15:guide id="2" pos="22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720" y="-112"/>
      </p:cViewPr>
      <p:guideLst>
        <p:guide orient="horz" pos="3271"/>
        <p:guide pos="22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116" y="3226215"/>
            <a:ext cx="6166644" cy="22261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231" y="5885074"/>
            <a:ext cx="5078413" cy="26540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945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63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44838" y="555333"/>
            <a:ext cx="1224261" cy="11813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059" y="555333"/>
            <a:ext cx="3551866" cy="118134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6832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612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5" y="6673597"/>
            <a:ext cx="6166644" cy="206266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085" y="4401787"/>
            <a:ext cx="6166644" cy="227181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787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058" y="3231022"/>
            <a:ext cx="2388063" cy="913773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1036" y="3231022"/>
            <a:ext cx="2388063" cy="913773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390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44" y="415899"/>
            <a:ext cx="6529388" cy="17309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44" y="2324701"/>
            <a:ext cx="3205496" cy="9688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744" y="3293526"/>
            <a:ext cx="3205496" cy="59836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5377" y="2324701"/>
            <a:ext cx="3206755" cy="9688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85377" y="3293526"/>
            <a:ext cx="3206755" cy="59836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6597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8683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076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44" y="413494"/>
            <a:ext cx="2386804" cy="17597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455" y="413495"/>
            <a:ext cx="4055677" cy="88636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744" y="2173247"/>
            <a:ext cx="2386804" cy="7103920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714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06" y="7269798"/>
            <a:ext cx="4352925" cy="85824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2006" y="927957"/>
            <a:ext cx="4352925" cy="623125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2006" y="8128039"/>
            <a:ext cx="4352925" cy="1218844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15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2744" y="415899"/>
            <a:ext cx="6529388" cy="1730904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44" y="2423268"/>
            <a:ext cx="6529388" cy="6853900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2744" y="9625752"/>
            <a:ext cx="1692804" cy="55292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A431-7CC9-4660-9D3C-1C8D95E06A82}" type="datetimeFigureOut">
              <a:rPr lang="fr-CH" smtClean="0"/>
              <a:t>05/03/18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8749" y="9625752"/>
            <a:ext cx="2297377" cy="55292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99327" y="9625752"/>
            <a:ext cx="1692804" cy="55292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BE20-B417-4B82-87A9-9A6805B67C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72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94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28968" y="0"/>
            <a:ext cx="6569693" cy="1076407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95188" y="0"/>
            <a:ext cx="5791547" cy="1428764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1618528" y="224160"/>
            <a:ext cx="3759208" cy="107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b="1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Title </a:t>
            </a:r>
            <a:r>
              <a:rPr lang="en-GB" altLang="fr-FR" b="1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of </a:t>
            </a:r>
            <a:r>
              <a:rPr lang="en-GB" altLang="fr-FR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initiative/project</a:t>
            </a:r>
            <a:endParaRPr lang="en-GB" altLang="fr-FR" sz="7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500" b="1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Subtitle</a:t>
            </a:r>
            <a:endParaRPr lang="en-GB" altLang="fr-FR" sz="7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800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Project </a:t>
            </a:r>
            <a:r>
              <a:rPr lang="en-GB" altLang="fr-FR" sz="80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team (</a:t>
            </a:r>
            <a:r>
              <a:rPr lang="en-GB" altLang="fr-FR" sz="80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names)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80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Contact (name, contact details)</a:t>
            </a:r>
            <a:endParaRPr lang="en-GB" altLang="fr-FR" sz="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9567" y="6959677"/>
            <a:ext cx="7117167" cy="2337491"/>
          </a:xfrm>
          <a:prstGeom prst="rect">
            <a:avLst/>
          </a:prstGeom>
          <a:solidFill>
            <a:srgbClr val="FFFFFF"/>
          </a:solidFill>
          <a:ln w="31750">
            <a:solidFill>
              <a:srgbClr val="F796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5608228" y="22766"/>
            <a:ext cx="1559478" cy="1386234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fr-FR" sz="1400" b="1" i="1" smtClean="0">
              <a:solidFill>
                <a:srgbClr val="00206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fr-FR" sz="1400" b="1" i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LOGO </a:t>
            </a:r>
            <a:r>
              <a:rPr lang="de-DE" altLang="fr-FR" sz="1400" b="1" i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of </a:t>
            </a:r>
            <a:r>
              <a:rPr lang="de-DE" altLang="fr-FR" sz="1400" b="1" i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endorsing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fr-FR" sz="1400" b="1" i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PEN </a:t>
            </a:r>
            <a:r>
              <a:rPr lang="de-DE" altLang="fr-FR" sz="1400" b="1" i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society</a:t>
            </a:r>
            <a:endParaRPr lang="de-DE" alt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1555" y="1664320"/>
            <a:ext cx="7105180" cy="5184576"/>
          </a:xfrm>
          <a:prstGeom prst="rect">
            <a:avLst/>
          </a:prstGeom>
          <a:solidFill>
            <a:srgbClr val="FFFFFF"/>
          </a:solidFill>
          <a:ln w="12700">
            <a:solidFill>
              <a:srgbClr val="F79646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1555" y="1664320"/>
            <a:ext cx="7105179" cy="164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Description of the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initiative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Background / context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Rationale for the initiative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Objectives and scope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1555" y="5048696"/>
            <a:ext cx="7105179" cy="185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Resources &amp; enablers</a:t>
            </a:r>
            <a:endParaRPr lang="en-GB" altLang="fr-FR" sz="1000" b="1" dirty="0" smtClean="0">
              <a:solidFill>
                <a:srgbClr val="00206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Describe personnel, financial needs </a:t>
            </a:r>
            <a:endParaRPr lang="en-GB" altLang="fr-FR" sz="1000" b="1" dirty="0" smtClean="0">
              <a:solidFill>
                <a:srgbClr val="002060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Specify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how the grant will </a:t>
            </a: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be spent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What factors will make it successful?  </a:t>
            </a:r>
            <a:endParaRPr lang="en-GB" altLang="fr-FR" sz="1000" b="1"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fr-FR" sz="1000" b="1" dirty="0">
              <a:latin typeface="Cambr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1555" y="6959678"/>
            <a:ext cx="7105179" cy="233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Results/outcomes &amp; expected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impact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How will the findings be implemented?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How will this </a:t>
            </a: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project advance patient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care / contribute to optimal nutritional care?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What makes the project innovative</a:t>
            </a: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GB" altLang="fr-FR" sz="1000" b="1" smtClean="0">
              <a:solidFill>
                <a:srgbClr val="00206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Will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the project be likely to influence national nutrition policy?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Is the project transferable to other settings / countries?  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fr-FR" sz="1000" b="1" dirty="0">
              <a:latin typeface="Cambr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9567" y="3324707"/>
            <a:ext cx="7117167" cy="179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Planned activities </a:t>
            </a:r>
            <a:r>
              <a:rPr lang="en-GB" altLang="fr-FR" sz="1000" b="1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deliverables</a:t>
            </a:r>
            <a:endParaRPr lang="en-GB" altLang="fr-FR" sz="1000" b="1" dirty="0"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Outline the </a:t>
            </a: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steps to be taken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What are the concrete deliverables of the project?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What achievements </a:t>
            </a: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are possible in the next </a:t>
            </a:r>
            <a:r>
              <a:rPr lang="en-GB" altLang="fr-FR" sz="10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12 and 24 </a:t>
            </a:r>
            <a:r>
              <a:rPr lang="en-GB" altLang="fr-FR" sz="1000" b="1" dirty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months?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fr-FR" sz="1000" b="1" dirty="0">
              <a:solidFill>
                <a:srgbClr val="002060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38370" y="-239"/>
            <a:ext cx="203621" cy="51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794" tIns="167938" rIns="100794" bIns="4198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38370" y="259397"/>
            <a:ext cx="203621" cy="51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794" tIns="167938" rIns="100794" bIns="4198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38370" y="1428764"/>
            <a:ext cx="203621" cy="40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0794" tIns="50397" rIns="100794" bIns="503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725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pic>
        <p:nvPicPr>
          <p:cNvPr id="2066" name="Picture 9" descr="MNI Logo RGB 72dpi_f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678" y="9394625"/>
            <a:ext cx="1036637" cy="98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53931" y="9690689"/>
            <a:ext cx="625844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0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2018 MNI Grant </a:t>
            </a:r>
            <a:r>
              <a:rPr kumimoji="0" lang="en-GB" altLang="fr-FR" sz="1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Submission_Initiative</a:t>
            </a:r>
            <a:r>
              <a:rPr kumimoji="0" lang="en-GB" altLang="fr-FR" sz="1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/Research Project for Optimal Nutritional Care</a:t>
            </a:r>
            <a:endParaRPr kumimoji="0" lang="en-GB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1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155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Nestlé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Kaspar,Kala,VEVEY,HCN/Marketing</dc:creator>
  <cp:lastModifiedBy>Elena</cp:lastModifiedBy>
  <cp:revision>13</cp:revision>
  <cp:lastPrinted>2017-03-28T14:25:46Z</cp:lastPrinted>
  <dcterms:created xsi:type="dcterms:W3CDTF">2015-04-21T19:59:13Z</dcterms:created>
  <dcterms:modified xsi:type="dcterms:W3CDTF">2018-03-05T09:17:49Z</dcterms:modified>
</cp:coreProperties>
</file>